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B1E-5C68-40A7-9293-652FE2501502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59DA-4D26-4C00-9B51-2B45CBBEA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64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20B1E-5C68-40A7-9293-652FE2501502}" type="datetimeFigureOut">
              <a:rPr lang="ru-RU" smtClean="0"/>
              <a:t>09.03.2016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759DA-4D26-4C00-9B51-2B45CBBEA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89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smtClean="0"/>
              <a:t>Планирование клинического исследования биоэквивалентности и I фазы.</a:t>
            </a:r>
            <a:endParaRPr lang="ru-RU" altLang="ru-RU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46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Популяция исследования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25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Дизайн исследования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862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Дизайн исследования биоэквивалентности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3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Промежуточный анализ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92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Промежуточный анализ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0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Pocock boundary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72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3200" smtClean="0"/>
              <a:t>O’Brien-Fleming boundary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84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smtClean="0"/>
              <a:t>Haybittle–Peto</a:t>
            </a:r>
            <a:r>
              <a:rPr lang="en-CA" sz="3200" smtClean="0"/>
              <a:t> boundary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1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400" smtClean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Методы расчета выборки для исследования биоэквивалентности </a:t>
            </a:r>
            <a:endParaRPr lang="ru-RU" altLang="ru-RU" sz="3200" dirty="0">
              <a:solidFill>
                <a:schemeClr val="accent4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93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8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/>
              <a:t>Ссылка на презентацию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2400" smtClean="0"/>
              <a:t>https://pharmcat.net/getfile/11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46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8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84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51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46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57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36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99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492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607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923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b="1" smtClean="0"/>
              <a:t>Клини́ческое иссле́дование</a:t>
            </a:r>
            <a:r>
              <a:rPr lang="ru-RU" sz="1600" smtClean="0"/>
              <a:t> — научное исследование с участием людей, которое проводится с целью оценки эффективности и безопасности нового лекарственного препарата или расширения показаний к применению уже известного лекарственного препарата. </a:t>
            </a:r>
            <a:endParaRPr lang="ru-RU" sz="1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647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75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0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/>
              <a:t>Планирование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41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smtClean="0"/>
              <a:t>Цели исследования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75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Цели исследования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07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Способ применения / Режим дозирования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35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Сопутствующая терапия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05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Метод контроля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279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Экран (4:3)</PresentationFormat>
  <Paragraphs>18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Планирование клинического исследования биоэквивалентности и I фазы.</vt:lpstr>
      <vt:lpstr>Ссылка на презентацию              https://pharmcat.net/getfile/11</vt:lpstr>
      <vt:lpstr>Клини́ческое иссле́дование — научное исследование с участием людей, которое проводится с целью оценки эффективности и безопасности нового лекарственного препарата или расширения показаний к применению уже известного лекарственного препарата. </vt:lpstr>
      <vt:lpstr>Планирование</vt:lpstr>
      <vt:lpstr>Цели исследования</vt:lpstr>
      <vt:lpstr>Цели исследования</vt:lpstr>
      <vt:lpstr>Способ применения / Режим дозирования</vt:lpstr>
      <vt:lpstr>Сопутствующая терапия</vt:lpstr>
      <vt:lpstr>Метод контроля</vt:lpstr>
      <vt:lpstr>Популяция исследования</vt:lpstr>
      <vt:lpstr>Дизайн исследования</vt:lpstr>
      <vt:lpstr>Дизайн исследования биоэквивалентности</vt:lpstr>
      <vt:lpstr>Промежуточный анализ</vt:lpstr>
      <vt:lpstr>Промежуточный анализ</vt:lpstr>
      <vt:lpstr>Pocock boundary</vt:lpstr>
      <vt:lpstr>O’Brien-Fleming boundary</vt:lpstr>
      <vt:lpstr>Haybittle–Peto boundary</vt:lpstr>
      <vt:lpstr>Методы расчета выборки для исследования биоэквивалентности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клинического исследования биоэквивалентности и I фазы.</dc:title>
  <dc:creator>FrozenCat</dc:creator>
  <cp:lastModifiedBy>FrozenCat</cp:lastModifiedBy>
  <cp:revision>1</cp:revision>
  <dcterms:created xsi:type="dcterms:W3CDTF">2016-03-08T21:55:38Z</dcterms:created>
  <dcterms:modified xsi:type="dcterms:W3CDTF">2016-03-08T21:55:38Z</dcterms:modified>
</cp:coreProperties>
</file>