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0302-950A-49E8-B392-19E6B29184A5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86E7-5315-418B-965E-14F9A6AE8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43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00302-950A-49E8-B392-19E6B29184A5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586E7-5315-418B-965E-14F9A6AE8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56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5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Фармакокинетика</a:t>
            </a:r>
            <a:endParaRPr lang="ru-RU" altLang="ru-RU" sz="4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18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75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0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21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latin typeface="+mn-lt"/>
                <a:ea typeface="+mn-ea"/>
                <a:cs typeface="+mn-cs"/>
              </a:rPr>
              <a:t>Внемодельный метод расчета ФК параметров</a:t>
            </a:r>
            <a:endParaRPr lang="ru-RU" sz="24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62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56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32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82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39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latin typeface="+mn-lt"/>
                <a:ea typeface="+mn-ea"/>
                <a:cs typeface="+mn-cs"/>
              </a:rPr>
              <a:t>Этапы вычисления константы элиминации </a:t>
            </a:r>
            <a:endParaRPr lang="ru-RU" sz="24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10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43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/>
              <a:t>Фармакокинетика</a:t>
            </a:r>
            <a:r>
              <a:rPr lang="ru-RU" sz="2400" smtClean="0"/>
              <a:t> - </a:t>
            </a:r>
            <a:r>
              <a:rPr lang="ru-RU" sz="2400" smtClean="0">
                <a:effectLst/>
              </a:rPr>
              <a:t>раздел медицины, изучающий кинетические закономерности химических и биологических процессов, происходящих с лекарственным средством в организме.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6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82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00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87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25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28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21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77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Основные параметры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09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87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41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12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Экран (4:3)</PresentationFormat>
  <Paragraphs>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Фармакокинетика</vt:lpstr>
      <vt:lpstr>Фармакокинетика - раздел медицины, изучающий кинетические закономерности химических и биологических процессов, происходящих с лекарственным средством в организме.</vt:lpstr>
      <vt:lpstr>Презентация PowerPoint</vt:lpstr>
      <vt:lpstr>Презентация PowerPoint</vt:lpstr>
      <vt:lpstr>Основные параметры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Внемодельный метод расчета ФК параметров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вычисления константы элиминации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Фармакокинетика</dc:title>
  <dc:creator>Арнаутов Владимир Сергеевич</dc:creator>
  <cp:lastModifiedBy>Арнаутов Владимир Сергеевич</cp:lastModifiedBy>
  <cp:revision>1</cp:revision>
  <dcterms:created xsi:type="dcterms:W3CDTF">2015-11-09T12:50:40Z</dcterms:created>
  <dcterms:modified xsi:type="dcterms:W3CDTF">2015-11-09T12:50:40Z</dcterms:modified>
</cp:coreProperties>
</file>