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CC92-1D20-4297-B331-FE8F566C7F7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AF08-3E91-4A2C-903B-0B2FB2EB5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7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2CC92-1D20-4297-B331-FE8F566C7F7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2AF08-3E91-4A2C-903B-0B2FB2EB5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0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5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Биоэквивалентность</a:t>
            </a:r>
            <a:endParaRPr lang="ru-RU" altLang="ru-RU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8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5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2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4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6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Биоэквивалентность</a:t>
            </a:r>
            <a:endParaRPr lang="ru-RU" altLang="ru-RU" sz="3200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расчета </a:t>
            </a:r>
            <a:endParaRPr lang="ru-RU" altLang="ru-RU" sz="3200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8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2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7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3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8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9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89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Биоэквивалентность</vt:lpstr>
      <vt:lpstr>Биоэквивалентность</vt:lpstr>
      <vt:lpstr>Методы расчета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Биоэквивалентность</dc:title>
  <dc:creator>Арнаутов Владимир Сергеевич</dc:creator>
  <cp:lastModifiedBy>Арнаутов Владимир Сергеевич</cp:lastModifiedBy>
  <cp:revision>1</cp:revision>
  <dcterms:created xsi:type="dcterms:W3CDTF">2015-10-16T09:29:06Z</dcterms:created>
  <dcterms:modified xsi:type="dcterms:W3CDTF">2015-10-16T09:29:06Z</dcterms:modified>
</cp:coreProperties>
</file>