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BE9-0019-4486-90DF-F4E38D479430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E52-7ADB-430C-A321-C4C6A4E4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5BE9-0019-4486-90DF-F4E38D479430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BE52-7ADB-430C-A321-C4C6A4E4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9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8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7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8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9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Статистическая гипотеза</a:t>
            </a:r>
            <a:endParaRPr lang="ru-RU" alt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3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Статистическая гипотеза</a:t>
            </a:r>
            <a:endParaRPr lang="ru-RU" alt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критерий биоэквивалентности</a:t>
            </a:r>
            <a:endParaRPr lang="ru-RU" alt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ANOVA</a:t>
            </a:r>
            <a:r>
              <a:rPr lang="ru-RU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Balanced data</a:t>
            </a:r>
            <a:r>
              <a:rPr lang="ru-RU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Variance</a:t>
            </a:r>
            <a:endParaRPr lang="ru-RU" alt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ANOVA</a:t>
            </a:r>
            <a:r>
              <a:rPr lang="ru-RU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I</a:t>
            </a:r>
            <a:r>
              <a:rPr lang="ru-RU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Variance</a:t>
            </a:r>
            <a:endParaRPr lang="ru-RU" alt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8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Биоэквивалентность</vt:lpstr>
      <vt:lpstr>Биоэквивалентность</vt:lpstr>
      <vt:lpstr>Статистическая гипотеза</vt:lpstr>
      <vt:lpstr>Статистическая гипотеза</vt:lpstr>
      <vt:lpstr>Статистический критерий биоэквивалентности</vt:lpstr>
      <vt:lpstr>ANOVA (Balanced data) Analysis Of Variance</vt:lpstr>
      <vt:lpstr>ANOVA (Type I) Analysis Of Variance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Биоэквивалентность</dc:title>
  <dc:creator>FrozenCat</dc:creator>
  <cp:lastModifiedBy>FrozenCat</cp:lastModifiedBy>
  <cp:revision>1</cp:revision>
  <dcterms:created xsi:type="dcterms:W3CDTF">2017-09-19T19:27:44Z</dcterms:created>
  <dcterms:modified xsi:type="dcterms:W3CDTF">2017-09-19T19:27:44Z</dcterms:modified>
</cp:coreProperties>
</file>