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F4A4-312C-43CB-9A43-43918E0C6E1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7FD-8F38-48C7-A82B-67F64BA6D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F4A4-312C-43CB-9A43-43918E0C6E1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87FD-8F38-48C7-A82B-67F64BA6D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8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ANOVA</a:t>
            </a:r>
            <a:r>
              <a:rPr lang="ru-RU" altLang="ru-RU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Variance</a:t>
            </a:r>
            <a:endParaRPr lang="ru-RU" alt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6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3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Биоэквивалентность</vt:lpstr>
      <vt:lpstr>Биоэквивалентность</vt:lpstr>
      <vt:lpstr>ANOVA  Analysis Of Variance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Биоэквивалентность</dc:title>
  <dc:creator>Арнаутов Владимир Сергеевич</dc:creator>
  <cp:lastModifiedBy>Арнаутов Владимир Сергеевич</cp:lastModifiedBy>
  <cp:revision>1</cp:revision>
  <dcterms:created xsi:type="dcterms:W3CDTF">2015-10-14T09:18:38Z</dcterms:created>
  <dcterms:modified xsi:type="dcterms:W3CDTF">2015-10-14T09:18:38Z</dcterms:modified>
</cp:coreProperties>
</file>