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E9FD-D49F-4821-8F60-570C0DFB0219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22E9-1CC1-4569-9248-FB8F4E635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2E9FD-D49F-4821-8F60-570C0DFB0219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022E9-1CC1-4569-9248-FB8F4E635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5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5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Биоэквивалентность</a:t>
            </a:r>
            <a:endParaRPr lang="ru-RU" altLang="ru-RU" sz="4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47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01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3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35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36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97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20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67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11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11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7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u-RU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STATISTICA 10</a:t>
            </a:r>
            <a:endParaRPr lang="ru-RU" alt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04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38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18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7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05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2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9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51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447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Экран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Биоэквивалентность</vt:lpstr>
      <vt:lpstr>STATISTICA 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Биоэквивалентность</dc:title>
  <dc:creator>FrozenCat</dc:creator>
  <cp:lastModifiedBy>FrozenCat</cp:lastModifiedBy>
  <cp:revision>1</cp:revision>
  <dcterms:created xsi:type="dcterms:W3CDTF">2016-05-20T20:31:01Z</dcterms:created>
  <dcterms:modified xsi:type="dcterms:W3CDTF">2016-05-20T20:31:01Z</dcterms:modified>
</cp:coreProperties>
</file>